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Corbel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0" roundtripDataSignature="AMtx7mghpXxiBzLIj3HJsQnAaemGAt13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Corbel-bold.fntdata"/><Relationship Id="rId16" Type="http://schemas.openxmlformats.org/officeDocument/2006/relationships/font" Target="fonts/Corbel-regular.fntdata"/><Relationship Id="rId5" Type="http://schemas.openxmlformats.org/officeDocument/2006/relationships/slide" Target="slides/slide1.xml"/><Relationship Id="rId19" Type="http://schemas.openxmlformats.org/officeDocument/2006/relationships/font" Target="fonts/Corbel-boldItalic.fntdata"/><Relationship Id="rId6" Type="http://schemas.openxmlformats.org/officeDocument/2006/relationships/slide" Target="slides/slide2.xml"/><Relationship Id="rId18" Type="http://schemas.openxmlformats.org/officeDocument/2006/relationships/font" Target="fonts/Corbel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13.jpg>
</file>

<file path=ppt/media/image15.jpg>
</file>

<file path=ppt/media/image16.jpg>
</file>

<file path=ppt/media/image17.png>
</file>

<file path=ppt/media/image19.jpg>
</file>

<file path=ppt/media/image2.jpg>
</file>

<file path=ppt/media/image20.png>
</file>

<file path=ppt/media/image21.jpg>
</file>

<file path=ppt/media/image23.jpg>
</file>

<file path=ppt/media/image24.png>
</file>

<file path=ppt/media/image25.png>
</file>

<file path=ppt/media/image27.jpg>
</file>

<file path=ppt/media/image28.png>
</file>

<file path=ppt/media/image29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3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/>
          <p:nvPr>
            <p:ph type="title"/>
          </p:nvPr>
        </p:nvSpPr>
        <p:spPr>
          <a:xfrm>
            <a:off x="1484311" y="4732865"/>
            <a:ext cx="10018711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2"/>
          <p:cNvSpPr/>
          <p:nvPr>
            <p:ph idx="2" type="pic"/>
          </p:nvPr>
        </p:nvSpPr>
        <p:spPr>
          <a:xfrm>
            <a:off x="2386012" y="932112"/>
            <a:ext cx="8225944" cy="3164976"/>
          </a:xfrm>
          <a:prstGeom prst="roundRect">
            <a:avLst>
              <a:gd fmla="val 438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22"/>
          <p:cNvSpPr txBox="1"/>
          <p:nvPr>
            <p:ph idx="1" type="body"/>
          </p:nvPr>
        </p:nvSpPr>
        <p:spPr>
          <a:xfrm>
            <a:off x="1484311" y="5299603"/>
            <a:ext cx="10018711" cy="493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280"/>
              </a:spcBef>
              <a:spcAft>
                <a:spcPts val="0"/>
              </a:spcAft>
              <a:buSzPts val="2030"/>
              <a:buNone/>
              <a:defRPr sz="1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/>
        </p:txBody>
      </p:sp>
      <p:sp>
        <p:nvSpPr>
          <p:cNvPr id="86" name="Google Shape;86;p22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type="title"/>
          </p:nvPr>
        </p:nvSpPr>
        <p:spPr>
          <a:xfrm>
            <a:off x="1484312" y="685800"/>
            <a:ext cx="10018711" cy="30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1484312" y="4343400"/>
            <a:ext cx="10018713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lang="en-US" sz="8000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“</a:t>
            </a:r>
            <a:endParaRPr/>
          </a:p>
        </p:txBody>
      </p:sp>
      <p:sp>
        <p:nvSpPr>
          <p:cNvPr id="97" name="Google Shape;97;p2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lang="en-US" sz="8000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”</a:t>
            </a:r>
            <a:endParaRPr/>
          </a:p>
        </p:txBody>
      </p:sp>
      <p:sp>
        <p:nvSpPr>
          <p:cNvPr id="98" name="Google Shape;98;p24"/>
          <p:cNvSpPr txBox="1"/>
          <p:nvPr>
            <p:ph type="title"/>
          </p:nvPr>
        </p:nvSpPr>
        <p:spPr>
          <a:xfrm>
            <a:off x="2208212" y="685800"/>
            <a:ext cx="8990012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1" type="body"/>
          </p:nvPr>
        </p:nvSpPr>
        <p:spPr>
          <a:xfrm>
            <a:off x="2436811" y="3428999"/>
            <a:ext cx="8532815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2610"/>
              <a:buFont typeface="Corbel"/>
              <a:buNone/>
              <a:defRPr sz="1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900"/>
              <a:buFont typeface="Corbel"/>
              <a:buNone/>
              <a:defRPr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610"/>
              <a:buFont typeface="Corbel"/>
              <a:buNone/>
              <a:defRPr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320"/>
              <a:buFont typeface="Corbel"/>
              <a:buNone/>
              <a:defRPr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Font typeface="Corbel"/>
              <a:buNone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00" name="Google Shape;100;p24"/>
          <p:cNvSpPr txBox="1"/>
          <p:nvPr>
            <p:ph idx="2" type="body"/>
          </p:nvPr>
        </p:nvSpPr>
        <p:spPr>
          <a:xfrm>
            <a:off x="1484311" y="4343400"/>
            <a:ext cx="10018711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1" name="Google Shape;101;p24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4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4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5"/>
          <p:cNvSpPr txBox="1"/>
          <p:nvPr>
            <p:ph type="title"/>
          </p:nvPr>
        </p:nvSpPr>
        <p:spPr>
          <a:xfrm>
            <a:off x="1484313" y="3308581"/>
            <a:ext cx="10018709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5"/>
          <p:cNvSpPr txBox="1"/>
          <p:nvPr>
            <p:ph idx="1" type="body"/>
          </p:nvPr>
        </p:nvSpPr>
        <p:spPr>
          <a:xfrm>
            <a:off x="1484312" y="4777381"/>
            <a:ext cx="10018710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7" name="Google Shape;107;p25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5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5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Name Card">
  <p:cSld name="Quote Name Card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lang="en-US" sz="8000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“</a:t>
            </a:r>
            <a:endParaRPr/>
          </a:p>
        </p:txBody>
      </p:sp>
      <p:sp>
        <p:nvSpPr>
          <p:cNvPr id="112" name="Google Shape;112;p26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orbel"/>
              <a:buNone/>
            </a:pPr>
            <a:r>
              <a:rPr b="0" lang="en-US" sz="8000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”</a:t>
            </a:r>
            <a:endParaRPr/>
          </a:p>
        </p:txBody>
      </p:sp>
      <p:sp>
        <p:nvSpPr>
          <p:cNvPr id="113" name="Google Shape;113;p26"/>
          <p:cNvSpPr txBox="1"/>
          <p:nvPr>
            <p:ph type="title"/>
          </p:nvPr>
        </p:nvSpPr>
        <p:spPr>
          <a:xfrm>
            <a:off x="2208212" y="685800"/>
            <a:ext cx="8990012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orbel"/>
              <a:buNone/>
              <a:defRPr b="0" sz="320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6"/>
          <p:cNvSpPr txBox="1"/>
          <p:nvPr>
            <p:ph idx="1" type="body"/>
          </p:nvPr>
        </p:nvSpPr>
        <p:spPr>
          <a:xfrm>
            <a:off x="1484313" y="3886200"/>
            <a:ext cx="10018710" cy="8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480"/>
              </a:spcBef>
              <a:spcAft>
                <a:spcPts val="0"/>
              </a:spcAft>
              <a:buSzPts val="3480"/>
              <a:buNone/>
              <a:defRPr b="0" sz="2400" cap="none">
                <a:solidFill>
                  <a:schemeClr val="dk1"/>
                </a:solidFill>
              </a:defRPr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15" name="Google Shape;115;p26"/>
          <p:cNvSpPr txBox="1"/>
          <p:nvPr>
            <p:ph idx="2" type="body"/>
          </p:nvPr>
        </p:nvSpPr>
        <p:spPr>
          <a:xfrm>
            <a:off x="1484312" y="4775200"/>
            <a:ext cx="10018710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360"/>
              </a:spcBef>
              <a:spcAft>
                <a:spcPts val="0"/>
              </a:spcAft>
              <a:buSzPts val="261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6" name="Google Shape;116;p26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6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6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ue or False">
  <p:cSld name="True or False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/>
          <p:nvPr>
            <p:ph type="title"/>
          </p:nvPr>
        </p:nvSpPr>
        <p:spPr>
          <a:xfrm>
            <a:off x="1484313" y="685800"/>
            <a:ext cx="10018712" cy="27273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7"/>
          <p:cNvSpPr txBox="1"/>
          <p:nvPr>
            <p:ph idx="1" type="body"/>
          </p:nvPr>
        </p:nvSpPr>
        <p:spPr>
          <a:xfrm>
            <a:off x="1484312" y="3505200"/>
            <a:ext cx="10018713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4060"/>
              <a:buNone/>
              <a:defRPr b="0" sz="2800" cap="none">
                <a:solidFill>
                  <a:schemeClr val="dk1"/>
                </a:solidFill>
              </a:defRPr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22" name="Google Shape;122;p27"/>
          <p:cNvSpPr txBox="1"/>
          <p:nvPr>
            <p:ph idx="2" type="body"/>
          </p:nvPr>
        </p:nvSpPr>
        <p:spPr>
          <a:xfrm>
            <a:off x="1484311" y="4343400"/>
            <a:ext cx="10018713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261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27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7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7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8"/>
          <p:cNvSpPr txBox="1"/>
          <p:nvPr>
            <p:ph idx="1" type="body"/>
          </p:nvPr>
        </p:nvSpPr>
        <p:spPr>
          <a:xfrm rot="5400000">
            <a:off x="4931566" y="-780257"/>
            <a:ext cx="3124201" cy="1001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29" name="Google Shape;129;p28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8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8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 rot="5400000">
            <a:off x="8065140" y="2353316"/>
            <a:ext cx="5105400" cy="177036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 rot="5400000">
            <a:off x="2941483" y="-771371"/>
            <a:ext cx="5105400" cy="8019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SzPts val="2610"/>
              <a:buChar char="•"/>
              <a:defRPr/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3pPr>
            <a:lvl4pPr indent="-394335" lvl="3" marL="18288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4pPr>
            <a:lvl5pPr indent="-394335" lvl="4" marL="22860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135" name="Google Shape;135;p29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9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9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14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4" name="Google Shape;24;p14"/>
            <p:cNvSpPr/>
            <p:nvPr/>
          </p:nvSpPr>
          <p:spPr>
            <a:xfrm>
              <a:off x="3367088" y="-4763"/>
              <a:ext cx="1063625" cy="2782888"/>
            </a:xfrm>
            <a:custGeom>
              <a:rect b="b" l="l" r="r" t="t"/>
              <a:pathLst>
                <a:path extrusionOk="0" h="1753" w="670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" name="Google Shape;25;p14"/>
            <p:cNvSpPr/>
            <p:nvPr/>
          </p:nvSpPr>
          <p:spPr>
            <a:xfrm>
              <a:off x="2928938" y="-4763"/>
              <a:ext cx="1035050" cy="2673350"/>
            </a:xfrm>
            <a:custGeom>
              <a:rect b="b" l="l" r="r" t="t"/>
              <a:pathLst>
                <a:path extrusionOk="0" h="1684" w="652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6" name="Google Shape;26;p14"/>
            <p:cNvSpPr/>
            <p:nvPr/>
          </p:nvSpPr>
          <p:spPr>
            <a:xfrm>
              <a:off x="2928938" y="2582862"/>
              <a:ext cx="2693987" cy="4275138"/>
            </a:xfrm>
            <a:custGeom>
              <a:rect b="b" l="l" r="r" t="t"/>
              <a:pathLst>
                <a:path extrusionOk="0" h="2693" w="1697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7" name="Google Shape;27;p14"/>
            <p:cNvSpPr/>
            <p:nvPr/>
          </p:nvSpPr>
          <p:spPr>
            <a:xfrm>
              <a:off x="3371850" y="2692400"/>
              <a:ext cx="3332162" cy="4165600"/>
            </a:xfrm>
            <a:custGeom>
              <a:rect b="b" l="l" r="r" t="t"/>
              <a:pathLst>
                <a:path extrusionOk="0" h="2624" w="2099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rgbClr val="7B470B"/>
            </a:solidFill>
            <a:ln>
              <a:noFill/>
            </a:ln>
          </p:spPr>
        </p:sp>
        <p:sp>
          <p:nvSpPr>
            <p:cNvPr id="28" name="Google Shape;28;p14"/>
            <p:cNvSpPr/>
            <p:nvPr/>
          </p:nvSpPr>
          <p:spPr>
            <a:xfrm>
              <a:off x="3367088" y="2687637"/>
              <a:ext cx="4576762" cy="4170363"/>
            </a:xfrm>
            <a:custGeom>
              <a:rect b="b" l="l" r="r" t="t"/>
              <a:pathLst>
                <a:path extrusionOk="0" h="2627" w="2883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96B10"/>
            </a:solidFill>
            <a:ln>
              <a:noFill/>
            </a:ln>
          </p:spPr>
        </p:sp>
        <p:sp>
          <p:nvSpPr>
            <p:cNvPr id="29" name="Google Shape;29;p14"/>
            <p:cNvSpPr/>
            <p:nvPr/>
          </p:nvSpPr>
          <p:spPr>
            <a:xfrm>
              <a:off x="2928938" y="2578100"/>
              <a:ext cx="3584575" cy="4279900"/>
            </a:xfrm>
            <a:custGeom>
              <a:rect b="b" l="l" r="r" t="t"/>
              <a:pathLst>
                <a:path extrusionOk="0" h="2696" w="2258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30" name="Google Shape;30;p14"/>
          <p:cNvSpPr txBox="1"/>
          <p:nvPr>
            <p:ph type="ctrTitle"/>
          </p:nvPr>
        </p:nvSpPr>
        <p:spPr>
          <a:xfrm>
            <a:off x="2928401" y="1380068"/>
            <a:ext cx="8574622" cy="261619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orbel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" type="subTitle"/>
          </p:nvPr>
        </p:nvSpPr>
        <p:spPr>
          <a:xfrm>
            <a:off x="4515377" y="3996267"/>
            <a:ext cx="6987645" cy="13885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420"/>
              </a:spcBef>
              <a:spcAft>
                <a:spcPts val="0"/>
              </a:spcAft>
              <a:buSzPts val="3045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29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261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232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203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203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14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1" type="ftr"/>
          </p:nvPr>
        </p:nvSpPr>
        <p:spPr>
          <a:xfrm>
            <a:off x="5332412" y="5883275"/>
            <a:ext cx="43240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" type="body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49580" lvl="0" marL="457200" algn="l">
              <a:spcBef>
                <a:spcPts val="480"/>
              </a:spcBef>
              <a:spcAft>
                <a:spcPts val="0"/>
              </a:spcAft>
              <a:buClr>
                <a:srgbClr val="B96B10"/>
              </a:buClr>
              <a:buSzPts val="3480"/>
              <a:buChar char="•"/>
              <a:defRPr/>
            </a:lvl1pPr>
            <a:lvl2pPr indent="-412750" lvl="1" marL="9144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900"/>
              <a:buChar char="•"/>
              <a:defRPr/>
            </a:lvl2pPr>
            <a:lvl3pPr indent="-394335" lvl="2" marL="13716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610"/>
              <a:buChar char="•"/>
              <a:defRPr/>
            </a:lvl3pPr>
            <a:lvl4pPr indent="-375919" lvl="3" marL="18288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320"/>
              <a:buChar char="•"/>
              <a:defRPr/>
            </a:lvl4pPr>
            <a:lvl5pPr indent="-357504" lvl="4" marL="22860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030"/>
              <a:buChar char="•"/>
              <a:defRPr/>
            </a:lvl5pPr>
            <a:lvl6pPr indent="-394335" lvl="5" marL="27432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6pPr>
            <a:lvl7pPr indent="-394335" lvl="6" marL="3200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7pPr>
            <a:lvl8pPr indent="-394334" lvl="7" marL="36576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/>
            </a:lvl8pPr>
            <a:lvl9pPr indent="-394334" lvl="8" marL="4114800" algn="l">
              <a:spcBef>
                <a:spcPts val="600"/>
              </a:spcBef>
              <a:spcAft>
                <a:spcPts val="600"/>
              </a:spcAft>
              <a:buSzPts val="2610"/>
              <a:buChar char="•"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12" type="sldNum"/>
          </p:nvPr>
        </p:nvSpPr>
        <p:spPr>
          <a:xfrm>
            <a:off x="10951856" y="5867131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6"/>
          <p:cNvSpPr txBox="1"/>
          <p:nvPr>
            <p:ph type="title"/>
          </p:nvPr>
        </p:nvSpPr>
        <p:spPr>
          <a:xfrm>
            <a:off x="2572279" y="2666999"/>
            <a:ext cx="8930747" cy="211038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" type="body"/>
          </p:nvPr>
        </p:nvSpPr>
        <p:spPr>
          <a:xfrm>
            <a:off x="2572278" y="4777381"/>
            <a:ext cx="893074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400"/>
              </a:spcBef>
              <a:spcAft>
                <a:spcPts val="0"/>
              </a:spcAft>
              <a:buSzPts val="29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61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32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03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4" name="Google Shape;44;p16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" type="body"/>
          </p:nvPr>
        </p:nvSpPr>
        <p:spPr>
          <a:xfrm>
            <a:off x="1484312" y="2666999"/>
            <a:ext cx="4895055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Clr>
                <a:srgbClr val="B96B10"/>
              </a:buClr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50" name="Google Shape;50;p17"/>
          <p:cNvSpPr txBox="1"/>
          <p:nvPr>
            <p:ph idx="2" type="body"/>
          </p:nvPr>
        </p:nvSpPr>
        <p:spPr>
          <a:xfrm>
            <a:off x="6607967" y="2667000"/>
            <a:ext cx="4895056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Clr>
                <a:srgbClr val="B96B10"/>
              </a:buClr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" type="body"/>
          </p:nvPr>
        </p:nvSpPr>
        <p:spPr>
          <a:xfrm>
            <a:off x="1772179" y="2658533"/>
            <a:ext cx="460718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4060"/>
              <a:buNone/>
              <a:defRPr b="0" sz="2800">
                <a:solidFill>
                  <a:srgbClr val="B96B10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9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61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320"/>
              <a:buNone/>
              <a:defRPr b="1" sz="1600"/>
            </a:lvl9pPr>
          </a:lstStyle>
          <a:p/>
        </p:txBody>
      </p:sp>
      <p:sp>
        <p:nvSpPr>
          <p:cNvPr id="57" name="Google Shape;57;p18"/>
          <p:cNvSpPr txBox="1"/>
          <p:nvPr>
            <p:ph idx="2" type="body"/>
          </p:nvPr>
        </p:nvSpPr>
        <p:spPr>
          <a:xfrm>
            <a:off x="1484311" y="3335337"/>
            <a:ext cx="4895056" cy="2455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Clr>
                <a:srgbClr val="B96B10"/>
              </a:buClr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58" name="Google Shape;58;p18"/>
          <p:cNvSpPr txBox="1"/>
          <p:nvPr>
            <p:ph idx="3" type="body"/>
          </p:nvPr>
        </p:nvSpPr>
        <p:spPr>
          <a:xfrm>
            <a:off x="6880487" y="2667000"/>
            <a:ext cx="4622537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SzPts val="4060"/>
              <a:buNone/>
              <a:defRPr b="0" sz="2800">
                <a:solidFill>
                  <a:srgbClr val="B96B10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9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61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232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2320"/>
              <a:buNone/>
              <a:defRPr b="1" sz="1600"/>
            </a:lvl9pPr>
          </a:lstStyle>
          <a:p/>
        </p:txBody>
      </p:sp>
      <p:sp>
        <p:nvSpPr>
          <p:cNvPr id="59" name="Google Shape;59;p18"/>
          <p:cNvSpPr txBox="1"/>
          <p:nvPr>
            <p:ph idx="4" type="body"/>
          </p:nvPr>
        </p:nvSpPr>
        <p:spPr>
          <a:xfrm>
            <a:off x="6607967" y="3335337"/>
            <a:ext cx="4895056" cy="2455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4335" lvl="0" marL="457200" algn="l">
              <a:spcBef>
                <a:spcPts val="360"/>
              </a:spcBef>
              <a:spcAft>
                <a:spcPts val="0"/>
              </a:spcAft>
              <a:buClr>
                <a:srgbClr val="B96B10"/>
              </a:buClr>
              <a:buSzPts val="2610"/>
              <a:buChar char="•"/>
              <a:defRPr sz="1800"/>
            </a:lvl1pPr>
            <a:lvl2pPr indent="-375919" lvl="1" marL="9144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320"/>
              <a:buChar char="•"/>
              <a:defRPr sz="1600"/>
            </a:lvl2pPr>
            <a:lvl3pPr indent="-357505" lvl="2" marL="13716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030"/>
              <a:buChar char="•"/>
              <a:defRPr sz="1400"/>
            </a:lvl3pPr>
            <a:lvl4pPr indent="-339089" lvl="3" marL="18288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1740"/>
              <a:buChar char="•"/>
              <a:defRPr sz="1200"/>
            </a:lvl4pPr>
            <a:lvl5pPr indent="-339089" lvl="4" marL="228600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1740"/>
              <a:buChar char="•"/>
              <a:defRPr sz="1200"/>
            </a:lvl5pPr>
            <a:lvl6pPr indent="-339089" lvl="5" marL="27432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6pPr>
            <a:lvl7pPr indent="-339089" lvl="6" marL="32004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7pPr>
            <a:lvl8pPr indent="-339090" lvl="7" marL="3657600" algn="l">
              <a:spcBef>
                <a:spcPts val="600"/>
              </a:spcBef>
              <a:spcAft>
                <a:spcPts val="0"/>
              </a:spcAft>
              <a:buSzPts val="1740"/>
              <a:buChar char="•"/>
              <a:defRPr sz="1200"/>
            </a:lvl8pPr>
            <a:lvl9pPr indent="-339090" lvl="8" marL="4114800" algn="l">
              <a:spcBef>
                <a:spcPts val="600"/>
              </a:spcBef>
              <a:spcAft>
                <a:spcPts val="600"/>
              </a:spcAft>
              <a:buSzPts val="1740"/>
              <a:buChar char="•"/>
              <a:defRPr sz="1200"/>
            </a:lvl9pPr>
          </a:lstStyle>
          <a:p/>
        </p:txBody>
      </p:sp>
      <p:sp>
        <p:nvSpPr>
          <p:cNvPr id="60" name="Google Shape;60;p18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8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9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1484312" y="1600200"/>
            <a:ext cx="354912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>
            <a:off x="5262033" y="685799"/>
            <a:ext cx="6240990" cy="5105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12750" lvl="0" marL="457200" algn="l">
              <a:spcBef>
                <a:spcPts val="400"/>
              </a:spcBef>
              <a:spcAft>
                <a:spcPts val="0"/>
              </a:spcAft>
              <a:buSzPts val="2900"/>
              <a:buChar char="•"/>
              <a:defRPr sz="2000"/>
            </a:lvl1pPr>
            <a:lvl2pPr indent="-394335" lvl="1" marL="914400" algn="l">
              <a:spcBef>
                <a:spcPts val="600"/>
              </a:spcBef>
              <a:spcAft>
                <a:spcPts val="0"/>
              </a:spcAft>
              <a:buSzPts val="2610"/>
              <a:buChar char="•"/>
              <a:defRPr sz="1800"/>
            </a:lvl2pPr>
            <a:lvl3pPr indent="-375919" lvl="2" marL="1371600" algn="l">
              <a:spcBef>
                <a:spcPts val="600"/>
              </a:spcBef>
              <a:spcAft>
                <a:spcPts val="0"/>
              </a:spcAft>
              <a:buSzPts val="2320"/>
              <a:buChar char="•"/>
              <a:defRPr sz="1600"/>
            </a:lvl3pPr>
            <a:lvl4pPr indent="-357505" lvl="3" marL="18288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4pPr>
            <a:lvl5pPr indent="-357504" lvl="4" marL="22860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5pPr>
            <a:lvl6pPr indent="-357504" lvl="5" marL="27432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6pPr>
            <a:lvl7pPr indent="-357504" lvl="6" marL="32004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7pPr>
            <a:lvl8pPr indent="-357504" lvl="7" marL="3657600" algn="l">
              <a:spcBef>
                <a:spcPts val="600"/>
              </a:spcBef>
              <a:spcAft>
                <a:spcPts val="0"/>
              </a:spcAft>
              <a:buSzPts val="2030"/>
              <a:buChar char="•"/>
              <a:defRPr sz="1400"/>
            </a:lvl8pPr>
            <a:lvl9pPr indent="-357504" lvl="8" marL="4114800" algn="l">
              <a:spcBef>
                <a:spcPts val="600"/>
              </a:spcBef>
              <a:spcAft>
                <a:spcPts val="600"/>
              </a:spcAft>
              <a:buSzPts val="2030"/>
              <a:buChar char="•"/>
              <a:defRPr sz="1400"/>
            </a:lvl9pPr>
          </a:lstStyle>
          <a:p/>
        </p:txBody>
      </p:sp>
      <p:sp>
        <p:nvSpPr>
          <p:cNvPr id="71" name="Google Shape;71;p20"/>
          <p:cNvSpPr txBox="1"/>
          <p:nvPr>
            <p:ph idx="2" type="body"/>
          </p:nvPr>
        </p:nvSpPr>
        <p:spPr>
          <a:xfrm>
            <a:off x="1484312" y="2971800"/>
            <a:ext cx="3549121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320"/>
              </a:spcBef>
              <a:spcAft>
                <a:spcPts val="0"/>
              </a:spcAft>
              <a:buSzPts val="232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/>
        </p:txBody>
      </p:sp>
      <p:sp>
        <p:nvSpPr>
          <p:cNvPr id="72" name="Google Shape;72;p20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0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1"/>
          <p:cNvSpPr txBox="1"/>
          <p:nvPr>
            <p:ph type="title"/>
          </p:nvPr>
        </p:nvSpPr>
        <p:spPr>
          <a:xfrm>
            <a:off x="1482724" y="1752599"/>
            <a:ext cx="5426158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bel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1"/>
          <p:cNvSpPr/>
          <p:nvPr>
            <p:ph idx="2" type="pic"/>
          </p:nvPr>
        </p:nvSpPr>
        <p:spPr>
          <a:xfrm>
            <a:off x="7594682" y="914400"/>
            <a:ext cx="3280974" cy="4572000"/>
          </a:xfrm>
          <a:prstGeom prst="roundRect">
            <a:avLst>
              <a:gd fmla="val 428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21"/>
          <p:cNvSpPr txBox="1"/>
          <p:nvPr>
            <p:ph idx="1" type="body"/>
          </p:nvPr>
        </p:nvSpPr>
        <p:spPr>
          <a:xfrm>
            <a:off x="1482724" y="3124199"/>
            <a:ext cx="5426158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2610"/>
              <a:buNone/>
              <a:defRPr sz="1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74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30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305"/>
              <a:buNone/>
              <a:defRPr sz="900"/>
            </a:lvl9pPr>
          </a:lstStyle>
          <a:p/>
        </p:txBody>
      </p:sp>
      <p:sp>
        <p:nvSpPr>
          <p:cNvPr id="79" name="Google Shape;79;p21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2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7" name="Google Shape;7;p12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" name="Google Shape;8;p12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9" name="Google Shape;9;p12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0" name="Google Shape;10;p12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B470B"/>
            </a:solidFill>
            <a:ln>
              <a:noFill/>
            </a:ln>
          </p:spPr>
        </p:sp>
        <p:sp>
          <p:nvSpPr>
            <p:cNvPr id="11" name="Google Shape;11;p12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B96B10"/>
            </a:solidFill>
            <a:ln>
              <a:noFill/>
            </a:ln>
          </p:spPr>
        </p:sp>
        <p:sp>
          <p:nvSpPr>
            <p:cNvPr id="12" name="Google Shape;12;p12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13" name="Google Shape;13;p12"/>
          <p:cNvSpPr txBox="1"/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rbel"/>
              <a:buNone/>
              <a:defRPr b="0" i="0" sz="4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" type="body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44958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B96B10"/>
              </a:buClr>
              <a:buSzPts val="348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-412750" lvl="1" marL="914400" marR="0" rtl="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9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-394335" lvl="2" marL="1371600" marR="0" rtl="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61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-375919" lvl="3" marL="1828800" marR="0" rtl="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32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-357504" lvl="4" marL="2286000" marR="0" rtl="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-357504" lvl="5" marL="2743200" marR="0" rtl="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57504" lvl="6" marL="3200400" marR="0" rtl="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57504" lvl="7" marL="3657600" marR="0" rtl="0" algn="l">
              <a:spcBef>
                <a:spcPts val="600"/>
              </a:spcBef>
              <a:spcAft>
                <a:spcPts val="0"/>
              </a:spcAft>
              <a:buClr>
                <a:srgbClr val="B96B10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57504" lvl="8" marL="4114800" marR="0" rtl="0" algn="l">
              <a:spcBef>
                <a:spcPts val="600"/>
              </a:spcBef>
              <a:spcAft>
                <a:spcPts val="600"/>
              </a:spcAft>
              <a:buClr>
                <a:srgbClr val="B96B10"/>
              </a:buClr>
              <a:buSzPts val="203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5" name="Google Shape;15;p12"/>
          <p:cNvSpPr txBox="1"/>
          <p:nvPr>
            <p:ph idx="10" type="dt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6" name="Google Shape;16;p12"/>
          <p:cNvSpPr txBox="1"/>
          <p:nvPr>
            <p:ph idx="11" type="ftr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7" name="Google Shape;17;p12"/>
          <p:cNvSpPr txBox="1"/>
          <p:nvPr>
            <p:ph idx="12" type="sldNum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27.jpg"/><Relationship Id="rId5" Type="http://schemas.openxmlformats.org/officeDocument/2006/relationships/image" Target="../media/image25.png"/><Relationship Id="rId6" Type="http://schemas.openxmlformats.org/officeDocument/2006/relationships/image" Target="../media/image2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24.png"/><Relationship Id="rId5" Type="http://schemas.openxmlformats.org/officeDocument/2006/relationships/image" Target="../media/image2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5.png"/><Relationship Id="rId5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6.jpg"/><Relationship Id="rId5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0" Type="http://schemas.openxmlformats.org/officeDocument/2006/relationships/image" Target="../media/image2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Relationship Id="rId4" Type="http://schemas.openxmlformats.org/officeDocument/2006/relationships/image" Target="../media/image10.jpg"/><Relationship Id="rId9" Type="http://schemas.openxmlformats.org/officeDocument/2006/relationships/image" Target="../media/image16.jpg"/><Relationship Id="rId5" Type="http://schemas.openxmlformats.org/officeDocument/2006/relationships/image" Target="../media/image13.jpg"/><Relationship Id="rId6" Type="http://schemas.openxmlformats.org/officeDocument/2006/relationships/image" Target="../media/image21.jpg"/><Relationship Id="rId7" Type="http://schemas.openxmlformats.org/officeDocument/2006/relationships/image" Target="../media/image15.jpg"/><Relationship Id="rId8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43" name="Google Shape;143;p1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4" name="Google Shape;144;p1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45" name="Google Shape;145;p1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46" name="Google Shape;146;p1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B470B"/>
            </a:solidFill>
            <a:ln>
              <a:noFill/>
            </a:ln>
          </p:spPr>
        </p:sp>
        <p:sp>
          <p:nvSpPr>
            <p:cNvPr id="147" name="Google Shape;147;p1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B96B10"/>
            </a:solidFill>
            <a:ln>
              <a:noFill/>
            </a:ln>
          </p:spPr>
        </p:sp>
        <p:sp>
          <p:nvSpPr>
            <p:cNvPr id="148" name="Google Shape;148;p1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149" name="Google Shape;149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A picture containing indoor, projector&#10;&#10;Description automatically generated" id="150" name="Google Shape;150;p1"/>
          <p:cNvPicPr preferRelativeResize="0"/>
          <p:nvPr/>
        </p:nvPicPr>
        <p:blipFill rotWithShape="1">
          <a:blip r:embed="rId4">
            <a:alphaModFix/>
          </a:blip>
          <a:srcRect b="2" l="0" r="2" t="2936"/>
          <a:stretch/>
        </p:blipFill>
        <p:spPr>
          <a:xfrm>
            <a:off x="6892924" y="10"/>
            <a:ext cx="5299077" cy="6857990"/>
          </a:xfrm>
          <a:custGeom>
            <a:rect b="b" l="l" r="r" t="t"/>
            <a:pathLst>
              <a:path extrusionOk="0" h="6858000" w="5299077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51" name="Google Shape;151;p1"/>
          <p:cNvGrpSpPr/>
          <p:nvPr/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52" name="Google Shape;152;p1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3" name="Google Shape;153;p1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4" name="Google Shape;154;p1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55" name="Google Shape;155;p1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B470B"/>
            </a:solidFill>
            <a:ln>
              <a:noFill/>
            </a:ln>
          </p:spPr>
        </p:sp>
        <p:sp>
          <p:nvSpPr>
            <p:cNvPr id="156" name="Google Shape;156;p1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B96B10"/>
            </a:solidFill>
            <a:ln>
              <a:noFill/>
            </a:ln>
          </p:spPr>
        </p:sp>
        <p:sp>
          <p:nvSpPr>
            <p:cNvPr id="157" name="Google Shape;157;p1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158" name="Google Shape;158;p1"/>
          <p:cNvSpPr txBox="1"/>
          <p:nvPr/>
        </p:nvSpPr>
        <p:spPr>
          <a:xfrm>
            <a:off x="972080" y="1561662"/>
            <a:ext cx="5260680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sng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NibblesBot</a:t>
            </a:r>
            <a:endParaRPr/>
          </a:p>
        </p:txBody>
      </p:sp>
      <p:sp>
        <p:nvSpPr>
          <p:cNvPr id="159" name="Google Shape;159;p1"/>
          <p:cNvSpPr txBox="1"/>
          <p:nvPr/>
        </p:nvSpPr>
        <p:spPr>
          <a:xfrm>
            <a:off x="967537" y="2605689"/>
            <a:ext cx="5260680" cy="19242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Ethen Carrell</a:t>
            </a:r>
            <a:endParaRPr b="0" i="0" sz="1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Charles Moertle</a:t>
            </a:r>
            <a:endParaRPr b="0" i="0" sz="20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Calab Reeder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oogle Shape;254;p10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55" name="Google Shape;255;p10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56" name="Google Shape;256;p10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57" name="Google Shape;257;p10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58" name="Google Shape;258;p10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B470B"/>
            </a:solidFill>
            <a:ln>
              <a:noFill/>
            </a:ln>
          </p:spPr>
        </p:sp>
        <p:sp>
          <p:nvSpPr>
            <p:cNvPr id="259" name="Google Shape;259;p10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B96B10"/>
            </a:solidFill>
            <a:ln>
              <a:noFill/>
            </a:ln>
          </p:spPr>
        </p:sp>
        <p:sp>
          <p:nvSpPr>
            <p:cNvPr id="260" name="Google Shape;260;p10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261" name="Google Shape;261;p10"/>
          <p:cNvSpPr txBox="1"/>
          <p:nvPr/>
        </p:nvSpPr>
        <p:spPr>
          <a:xfrm>
            <a:off x="1484312" y="685800"/>
            <a:ext cx="4074345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Computer Vision</a:t>
            </a:r>
            <a:endParaRPr/>
          </a:p>
        </p:txBody>
      </p:sp>
      <p:sp>
        <p:nvSpPr>
          <p:cNvPr id="262" name="Google Shape;262;p10"/>
          <p:cNvSpPr txBox="1"/>
          <p:nvPr/>
        </p:nvSpPr>
        <p:spPr>
          <a:xfrm>
            <a:off x="1484311" y="2666999"/>
            <a:ext cx="5136852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B96B10"/>
              </a:buClr>
              <a:buSzPts val="348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Major issues with block detection:</a:t>
            </a:r>
            <a:endParaRPr/>
          </a:p>
          <a:p>
            <a:pPr indent="-342900" lvl="1" marL="800100" marR="0" rtl="0" algn="l">
              <a:spcBef>
                <a:spcPts val="1080"/>
              </a:spcBef>
              <a:spcAft>
                <a:spcPts val="0"/>
              </a:spcAft>
              <a:buClr>
                <a:srgbClr val="B96B10"/>
              </a:buClr>
              <a:buSzPts val="348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Orientation</a:t>
            </a:r>
            <a:endParaRPr/>
          </a:p>
          <a:p>
            <a:pPr indent="-342900" lvl="1" marL="800100" marR="0" rtl="0" algn="l">
              <a:spcBef>
                <a:spcPts val="1080"/>
              </a:spcBef>
              <a:spcAft>
                <a:spcPts val="0"/>
              </a:spcAft>
              <a:buClr>
                <a:srgbClr val="B96B10"/>
              </a:buClr>
              <a:buSzPts val="348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Similar letters</a:t>
            </a:r>
            <a:endParaRPr/>
          </a:p>
          <a:p>
            <a:pPr indent="-342900" lvl="1" marL="800100" marR="0" rtl="0" algn="l">
              <a:spcBef>
                <a:spcPts val="1080"/>
              </a:spcBef>
              <a:spcAft>
                <a:spcPts val="0"/>
              </a:spcAft>
              <a:buClr>
                <a:srgbClr val="B96B10"/>
              </a:buClr>
              <a:buSzPts val="348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Colors</a:t>
            </a:r>
            <a:endParaRPr/>
          </a:p>
          <a:p>
            <a:pPr indent="-342900" lvl="1" marL="800100" marR="0" rtl="0" algn="l">
              <a:spcBef>
                <a:spcPts val="1080"/>
              </a:spcBef>
              <a:spcAft>
                <a:spcPts val="0"/>
              </a:spcAft>
              <a:buClr>
                <a:srgbClr val="B96B10"/>
              </a:buClr>
              <a:buSzPts val="348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Duplicate letters</a:t>
            </a:r>
            <a:endParaRPr/>
          </a:p>
          <a:p>
            <a:pPr indent="-120015" lvl="1" marL="742950" marR="0" rtl="0" algn="l">
              <a:spcBef>
                <a:spcPts val="960"/>
              </a:spcBef>
              <a:spcAft>
                <a:spcPts val="0"/>
              </a:spcAft>
              <a:buClr>
                <a:srgbClr val="B96B10"/>
              </a:buClr>
              <a:buSzPts val="261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20015" lvl="1" marL="742950" marR="0" rtl="0" algn="l">
              <a:spcBef>
                <a:spcPts val="960"/>
              </a:spcBef>
              <a:spcAft>
                <a:spcPts val="0"/>
              </a:spcAft>
              <a:buClr>
                <a:srgbClr val="B96B10"/>
              </a:buClr>
              <a:buSzPts val="261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A picture containing text, sign&#10;&#10;Description automatically generated" id="263" name="Google Shape;26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31579" y="645285"/>
            <a:ext cx="1890032" cy="2520043"/>
          </a:xfrm>
          <a:prstGeom prst="roundRect">
            <a:avLst>
              <a:gd fmla="val 438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A picture containing text, green, sign&#10;&#10;Description automatically generated" id="264" name="Google Shape;264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98076" y="3423522"/>
            <a:ext cx="1843029" cy="2457372"/>
          </a:xfrm>
          <a:prstGeom prst="roundRect">
            <a:avLst>
              <a:gd fmla="val 438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A picture containing text&#10;&#10;Description automatically generated" id="265" name="Google Shape;265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899300" y="3423522"/>
            <a:ext cx="1843029" cy="2457372"/>
          </a:xfrm>
          <a:prstGeom prst="roundRect">
            <a:avLst>
              <a:gd fmla="val 4380" name="adj"/>
            </a:avLst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1"/>
          <p:cNvSpPr txBox="1"/>
          <p:nvPr/>
        </p:nvSpPr>
        <p:spPr>
          <a:xfrm>
            <a:off x="2204012" y="446107"/>
            <a:ext cx="479867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Sources</a:t>
            </a:r>
            <a:endParaRPr/>
          </a:p>
        </p:txBody>
      </p:sp>
      <p:sp>
        <p:nvSpPr>
          <p:cNvPr id="271" name="Google Shape;271;p11"/>
          <p:cNvSpPr txBox="1"/>
          <p:nvPr/>
        </p:nvSpPr>
        <p:spPr>
          <a:xfrm>
            <a:off x="2199189" y="1642158"/>
            <a:ext cx="8761878" cy="2492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“Teach Ros Effectively.” </a:t>
            </a:r>
            <a:r>
              <a:rPr i="1" lang="en-US" sz="2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The Construct</a:t>
            </a:r>
            <a:r>
              <a:rPr lang="en-US" sz="2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, https://www.theconstructsim.com/for-campus/</a:t>
            </a:r>
            <a:endParaRPr sz="20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58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Jagadeesan, Anandh. “Text Detection and Extraction Using Opencv and OCR.” </a:t>
            </a:r>
            <a:r>
              <a:rPr i="1" lang="en-US" sz="2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GeeksforGeeks</a:t>
            </a:r>
            <a:r>
              <a:rPr lang="en-US" sz="2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, 16 Sept. 2021, https://www.geeksforgeeks.org/text-detection-and-extraction-using-opencv-and-ocr/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con&#10;&#10;Description automatically generated" id="164" name="Google Shape;1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4715" y="1086511"/>
            <a:ext cx="1047750" cy="1047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165" name="Google Shape;16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1500000">
            <a:off x="4190576" y="563977"/>
            <a:ext cx="1047750" cy="1047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166" name="Google Shape;16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6690" y="996626"/>
            <a:ext cx="1047750" cy="1047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" id="167" name="Google Shape;167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23537" y="1611727"/>
            <a:ext cx="3695700" cy="4391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&#10;&#10;Description automatically generated" id="168" name="Google Shape;168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67200" y="2259025"/>
            <a:ext cx="3086100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"/>
          <p:cNvSpPr txBox="1"/>
          <p:nvPr/>
        </p:nvSpPr>
        <p:spPr>
          <a:xfrm>
            <a:off x="1921479" y="237444"/>
            <a:ext cx="27432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Problem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"/>
          <p:cNvSpPr txBox="1"/>
          <p:nvPr/>
        </p:nvSpPr>
        <p:spPr>
          <a:xfrm>
            <a:off x="1933977" y="1751527"/>
            <a:ext cx="6993228" cy="32316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What are actions that humans do intuitively?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How do you find objects and recognize patterns?: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How do you know that they are different?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How would a robot know?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</a:b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How does a robot know where it is in the world?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Frame of Reference</a:t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5" name="Google Shape;175;p3"/>
          <p:cNvSpPr txBox="1"/>
          <p:nvPr/>
        </p:nvSpPr>
        <p:spPr>
          <a:xfrm>
            <a:off x="1933977" y="560231"/>
            <a:ext cx="730446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There is more to it than you think</a:t>
            </a:r>
            <a:endParaRPr/>
          </a:p>
        </p:txBody>
      </p:sp>
      <p:pic>
        <p:nvPicPr>
          <p:cNvPr descr="Diagram&#10;&#10;Description automatically generated" id="176" name="Google Shape;17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385" y="3315371"/>
            <a:ext cx="2609850" cy="26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"/>
          <p:cNvSpPr/>
          <p:nvPr/>
        </p:nvSpPr>
        <p:spPr>
          <a:xfrm>
            <a:off x="9745013" y="4239295"/>
            <a:ext cx="869323" cy="762000"/>
          </a:xfrm>
          <a:prstGeom prst="ellipse">
            <a:avLst/>
          </a:prstGeom>
          <a:noFill/>
          <a:ln cap="rnd" cmpd="sng" w="15875">
            <a:solidFill>
              <a:srgbClr val="AB681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"/>
          <p:cNvSpPr txBox="1"/>
          <p:nvPr/>
        </p:nvSpPr>
        <p:spPr>
          <a:xfrm>
            <a:off x="1612005" y="485104"/>
            <a:ext cx="6639058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Designing the Environment</a:t>
            </a:r>
            <a:endParaRPr/>
          </a:p>
        </p:txBody>
      </p:sp>
      <p:sp>
        <p:nvSpPr>
          <p:cNvPr id="183" name="Google Shape;183;p4"/>
          <p:cNvSpPr txBox="1"/>
          <p:nvPr/>
        </p:nvSpPr>
        <p:spPr>
          <a:xfrm>
            <a:off x="2105696" y="2266682"/>
            <a:ext cx="5651678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524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Cardboard environment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524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Overhanging Camera (God Cam)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524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rbe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Tape will be used for walls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184" name="Google Shape;18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40081" y="842962"/>
            <a:ext cx="3895725" cy="517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5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90" name="Google Shape;190;p5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91" name="Google Shape;191;p5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92" name="Google Shape;192;p5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93" name="Google Shape;193;p5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B470B"/>
            </a:solidFill>
            <a:ln>
              <a:noFill/>
            </a:ln>
          </p:spPr>
        </p:sp>
        <p:sp>
          <p:nvSpPr>
            <p:cNvPr id="194" name="Google Shape;194;p5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B96B10"/>
            </a:solidFill>
            <a:ln>
              <a:noFill/>
            </a:ln>
          </p:spPr>
        </p:sp>
        <p:sp>
          <p:nvSpPr>
            <p:cNvPr id="195" name="Google Shape;195;p5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196" name="Google Shape;196;p5"/>
          <p:cNvSpPr txBox="1"/>
          <p:nvPr/>
        </p:nvSpPr>
        <p:spPr>
          <a:xfrm>
            <a:off x="1484312" y="685800"/>
            <a:ext cx="4074345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Robot Design</a:t>
            </a:r>
            <a:endParaRPr/>
          </a:p>
        </p:txBody>
      </p:sp>
      <p:sp>
        <p:nvSpPr>
          <p:cNvPr id="197" name="Google Shape;197;p5"/>
          <p:cNvSpPr txBox="1"/>
          <p:nvPr/>
        </p:nvSpPr>
        <p:spPr>
          <a:xfrm>
            <a:off x="1484311" y="1527148"/>
            <a:ext cx="5136852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rgbClr val="B96B10"/>
              </a:buClr>
              <a:buSzPts val="261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Drive systems</a:t>
            </a:r>
            <a:endParaRPr/>
          </a:p>
          <a:p>
            <a:pPr indent="-285750" lvl="1" marL="742950" marR="0" rtl="0" algn="l">
              <a:spcBef>
                <a:spcPts val="960"/>
              </a:spcBef>
              <a:spcAft>
                <a:spcPts val="0"/>
              </a:spcAft>
              <a:buClr>
                <a:srgbClr val="B96C11"/>
              </a:buClr>
              <a:buSzPts val="261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LiDAR</a:t>
            </a:r>
            <a:endParaRPr/>
          </a:p>
          <a:p>
            <a:pPr indent="-285750" lvl="1" marL="742950" marR="0" rtl="0" algn="l">
              <a:spcBef>
                <a:spcPts val="960"/>
              </a:spcBef>
              <a:spcAft>
                <a:spcPts val="0"/>
              </a:spcAft>
              <a:buClr>
                <a:srgbClr val="B96C11"/>
              </a:buClr>
              <a:buSzPts val="261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Pi 4 B</a:t>
            </a:r>
            <a:endParaRPr/>
          </a:p>
          <a:p>
            <a:pPr indent="-120015" lvl="1" marL="742950" marR="0" rtl="0" algn="l">
              <a:spcBef>
                <a:spcPts val="960"/>
              </a:spcBef>
              <a:spcAft>
                <a:spcPts val="0"/>
              </a:spcAft>
              <a:buClr>
                <a:srgbClr val="B96C11"/>
              </a:buClr>
              <a:buSzPts val="261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A picture containing indoor, projector&#10;&#10;Description automatically generated" id="198" name="Google Shape;198;p5"/>
          <p:cNvPicPr preferRelativeResize="0"/>
          <p:nvPr/>
        </p:nvPicPr>
        <p:blipFill rotWithShape="1">
          <a:blip r:embed="rId4">
            <a:alphaModFix/>
          </a:blip>
          <a:srcRect b="2" l="0" r="2" t="2936"/>
          <a:stretch/>
        </p:blipFill>
        <p:spPr>
          <a:xfrm>
            <a:off x="6892924" y="10"/>
            <a:ext cx="5299077" cy="6857990"/>
          </a:xfrm>
          <a:custGeom>
            <a:rect b="b" l="l" r="r" t="t"/>
            <a:pathLst>
              <a:path extrusionOk="0" h="6858000" w="5299077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99" name="Google Shape;199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450995" y="4255475"/>
            <a:ext cx="2743200" cy="1810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" name="Google Shape;204;p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05" name="Google Shape;205;p6"/>
            <p:cNvSpPr/>
            <p:nvPr/>
          </p:nvSpPr>
          <p:spPr>
            <a:xfrm>
              <a:off x="1627188" y="0"/>
              <a:ext cx="1122363" cy="5329238"/>
            </a:xfrm>
            <a:custGeom>
              <a:rect b="b" l="l" r="r" t="t"/>
              <a:pathLst>
                <a:path extrusionOk="0" h="3357" w="70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6" name="Google Shape;206;p6"/>
            <p:cNvSpPr/>
            <p:nvPr/>
          </p:nvSpPr>
          <p:spPr>
            <a:xfrm>
              <a:off x="1320800" y="0"/>
              <a:ext cx="1117600" cy="5276850"/>
            </a:xfrm>
            <a:custGeom>
              <a:rect b="b" l="l" r="r" t="t"/>
              <a:pathLst>
                <a:path extrusionOk="0" h="3324" w="70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07" name="Google Shape;207;p6"/>
            <p:cNvSpPr/>
            <p:nvPr/>
          </p:nvSpPr>
          <p:spPr>
            <a:xfrm>
              <a:off x="1320800" y="5238750"/>
              <a:ext cx="1228725" cy="1619250"/>
            </a:xfrm>
            <a:custGeom>
              <a:rect b="b" l="l" r="r" t="t"/>
              <a:pathLst>
                <a:path extrusionOk="0" h="1020" w="774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08" name="Google Shape;208;p6"/>
            <p:cNvSpPr/>
            <p:nvPr/>
          </p:nvSpPr>
          <p:spPr>
            <a:xfrm>
              <a:off x="1627188" y="5291138"/>
              <a:ext cx="1495425" cy="1566863"/>
            </a:xfrm>
            <a:custGeom>
              <a:rect b="b" l="l" r="r" t="t"/>
              <a:pathLst>
                <a:path extrusionOk="0" h="987" w="942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B470B"/>
            </a:solidFill>
            <a:ln>
              <a:noFill/>
            </a:ln>
          </p:spPr>
        </p:sp>
        <p:sp>
          <p:nvSpPr>
            <p:cNvPr id="209" name="Google Shape;209;p6"/>
            <p:cNvSpPr/>
            <p:nvPr/>
          </p:nvSpPr>
          <p:spPr>
            <a:xfrm>
              <a:off x="1627188" y="5286375"/>
              <a:ext cx="2130425" cy="1571625"/>
            </a:xfrm>
            <a:custGeom>
              <a:rect b="b" l="l" r="r" t="t"/>
              <a:pathLst>
                <a:path extrusionOk="0" h="990" w="1342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B96B10"/>
            </a:solidFill>
            <a:ln>
              <a:noFill/>
            </a:ln>
          </p:spPr>
        </p:sp>
        <p:sp>
          <p:nvSpPr>
            <p:cNvPr id="210" name="Google Shape;210;p6"/>
            <p:cNvSpPr/>
            <p:nvPr/>
          </p:nvSpPr>
          <p:spPr>
            <a:xfrm>
              <a:off x="1320800" y="5238750"/>
              <a:ext cx="1695450" cy="1619250"/>
            </a:xfrm>
            <a:custGeom>
              <a:rect b="b" l="l" r="r" t="t"/>
              <a:pathLst>
                <a:path extrusionOk="0" h="1020" w="1068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</p:sp>
      </p:grpSp>
      <p:sp>
        <p:nvSpPr>
          <p:cNvPr id="211" name="Google Shape;211;p6"/>
          <p:cNvSpPr txBox="1"/>
          <p:nvPr/>
        </p:nvSpPr>
        <p:spPr>
          <a:xfrm>
            <a:off x="679382" y="41856"/>
            <a:ext cx="4074345" cy="1752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ROS</a:t>
            </a:r>
            <a:endParaRPr/>
          </a:p>
        </p:txBody>
      </p:sp>
      <p:sp>
        <p:nvSpPr>
          <p:cNvPr id="212" name="Google Shape;212;p6"/>
          <p:cNvSpPr txBox="1"/>
          <p:nvPr/>
        </p:nvSpPr>
        <p:spPr>
          <a:xfrm>
            <a:off x="1656029" y="1293252"/>
            <a:ext cx="5136852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B96B10"/>
              </a:buClr>
              <a:buSzPts val="348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ROS Noetic</a:t>
            </a:r>
            <a:endParaRPr/>
          </a:p>
          <a:p>
            <a:pPr indent="-342900" lvl="0" marL="342900" marR="0" rtl="0" algn="l">
              <a:spcBef>
                <a:spcPts val="1080"/>
              </a:spcBef>
              <a:spcAft>
                <a:spcPts val="0"/>
              </a:spcAft>
              <a:buClr>
                <a:srgbClr val="B96C11"/>
              </a:buClr>
              <a:buSzPts val="348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Networked ROS</a:t>
            </a:r>
            <a:endParaRPr/>
          </a:p>
          <a:p>
            <a:pPr indent="-120015" lvl="1" marL="742950" marR="0" rtl="0" algn="l">
              <a:spcBef>
                <a:spcPts val="960"/>
              </a:spcBef>
              <a:spcAft>
                <a:spcPts val="0"/>
              </a:spcAft>
              <a:buClr>
                <a:srgbClr val="B96B10"/>
              </a:buClr>
              <a:buSzPts val="261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20015" lvl="1" marL="742950" marR="0" rtl="0" algn="l">
              <a:spcBef>
                <a:spcPts val="960"/>
              </a:spcBef>
              <a:spcAft>
                <a:spcPts val="0"/>
              </a:spcAft>
              <a:buClr>
                <a:srgbClr val="B96B10"/>
              </a:buClr>
              <a:buSzPts val="261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Logo, company name&#10;&#10;Description automatically generated" id="213" name="Google Shape;21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31361" y="3432368"/>
            <a:ext cx="2860317" cy="19433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electronics, indoor, wall&#10;&#10;Description automatically generated" id="214" name="Google Shape;214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60512" y="912090"/>
            <a:ext cx="6800042" cy="5087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7"/>
          <p:cNvSpPr txBox="1"/>
          <p:nvPr/>
        </p:nvSpPr>
        <p:spPr>
          <a:xfrm>
            <a:off x="1693333" y="169332"/>
            <a:ext cx="356216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Computer Vision</a:t>
            </a:r>
            <a:endParaRPr/>
          </a:p>
        </p:txBody>
      </p:sp>
      <p:pic>
        <p:nvPicPr>
          <p:cNvPr descr="A picture containing indoor&#10;&#10;Description automatically generated" id="220" name="Google Shape;22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8700" y="821218"/>
            <a:ext cx="4229568" cy="561619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7"/>
          <p:cNvSpPr txBox="1"/>
          <p:nvPr/>
        </p:nvSpPr>
        <p:spPr>
          <a:xfrm>
            <a:off x="1690413" y="1550275"/>
            <a:ext cx="5544206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Create objects based on blocks and robot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Robot: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Coordinates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Orientation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Blocks: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Coordinates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Symbol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Color</a:t>
            </a:r>
            <a:endParaRPr/>
          </a:p>
          <a:p>
            <a:pPr indent="-1333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Where to arrange blocks...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8"/>
          <p:cNvSpPr txBox="1"/>
          <p:nvPr/>
        </p:nvSpPr>
        <p:spPr>
          <a:xfrm>
            <a:off x="1674519" y="169333"/>
            <a:ext cx="443088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Computer Vision</a:t>
            </a:r>
            <a:endParaRPr/>
          </a:p>
        </p:txBody>
      </p:sp>
      <p:sp>
        <p:nvSpPr>
          <p:cNvPr id="227" name="Google Shape;227;p8"/>
          <p:cNvSpPr txBox="1"/>
          <p:nvPr/>
        </p:nvSpPr>
        <p:spPr>
          <a:xfrm>
            <a:off x="2163673" y="1254715"/>
            <a:ext cx="5649284" cy="24929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Using ORB feature detection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Detect key points and compute descriptors from images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Initialize a Brute Force Matcher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Draw bounding box in testing image</a:t>
            </a:r>
            <a:endParaRPr/>
          </a:p>
          <a:p>
            <a:pPr indent="-1714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714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228" name="Google Shape;22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39678" y="857447"/>
            <a:ext cx="3533422" cy="4723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35234" y="4213991"/>
            <a:ext cx="2469039" cy="2432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525" y="4217860"/>
            <a:ext cx="2471683" cy="243664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8"/>
          <p:cNvSpPr txBox="1"/>
          <p:nvPr/>
        </p:nvSpPr>
        <p:spPr>
          <a:xfrm>
            <a:off x="9445037" y="545630"/>
            <a:ext cx="225777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Testing Image</a:t>
            </a:r>
            <a:endParaRPr/>
          </a:p>
        </p:txBody>
      </p:sp>
      <p:sp>
        <p:nvSpPr>
          <p:cNvPr id="232" name="Google Shape;232;p8"/>
          <p:cNvSpPr txBox="1"/>
          <p:nvPr/>
        </p:nvSpPr>
        <p:spPr>
          <a:xfrm>
            <a:off x="4619036" y="3884610"/>
            <a:ext cx="190029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Training Image</a:t>
            </a:r>
            <a:endParaRPr/>
          </a:p>
        </p:txBody>
      </p:sp>
      <p:sp>
        <p:nvSpPr>
          <p:cNvPr id="233" name="Google Shape;233;p8"/>
          <p:cNvSpPr txBox="1"/>
          <p:nvPr/>
        </p:nvSpPr>
        <p:spPr>
          <a:xfrm>
            <a:off x="8259703" y="6246518"/>
            <a:ext cx="231422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&lt;- 1000 Features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text, container&#10;&#10;Description automatically generated" id="238" name="Google Shape;238;p9"/>
          <p:cNvPicPr preferRelativeResize="0"/>
          <p:nvPr/>
        </p:nvPicPr>
        <p:blipFill rotWithShape="1">
          <a:blip r:embed="rId3">
            <a:alphaModFix/>
          </a:blip>
          <a:srcRect b="16506" l="0" r="0" t="17224"/>
          <a:stretch/>
        </p:blipFill>
        <p:spPr>
          <a:xfrm>
            <a:off x="3153365" y="770833"/>
            <a:ext cx="2743200" cy="24258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366" y="744604"/>
            <a:ext cx="2476500" cy="24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9"/>
          <p:cNvSpPr txBox="1"/>
          <p:nvPr/>
        </p:nvSpPr>
        <p:spPr>
          <a:xfrm>
            <a:off x="2357690" y="402896"/>
            <a:ext cx="202259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13 Features</a:t>
            </a:r>
            <a:endParaRPr/>
          </a:p>
        </p:txBody>
      </p:sp>
      <p:pic>
        <p:nvPicPr>
          <p:cNvPr id="241" name="Google Shape;241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48812" y="743955"/>
            <a:ext cx="2476500" cy="24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9"/>
          <p:cNvPicPr preferRelativeResize="0"/>
          <p:nvPr/>
        </p:nvPicPr>
        <p:blipFill rotWithShape="1">
          <a:blip r:embed="rId6">
            <a:alphaModFix/>
          </a:blip>
          <a:srcRect b="15826" l="0" r="0" t="16306"/>
          <a:stretch/>
        </p:blipFill>
        <p:spPr>
          <a:xfrm>
            <a:off x="9346355" y="744558"/>
            <a:ext cx="2743200" cy="2484316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9"/>
          <p:cNvSpPr txBox="1"/>
          <p:nvPr/>
        </p:nvSpPr>
        <p:spPr>
          <a:xfrm>
            <a:off x="8547439" y="402896"/>
            <a:ext cx="1787407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25 Features</a:t>
            </a:r>
            <a:endParaRPr/>
          </a:p>
        </p:txBody>
      </p:sp>
      <p:pic>
        <p:nvPicPr>
          <p:cNvPr id="244" name="Google Shape;244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84366" y="4038819"/>
            <a:ext cx="2476500" cy="2476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sign&#10;&#10;Description automatically generated" id="245" name="Google Shape;245;p9"/>
          <p:cNvPicPr preferRelativeResize="0"/>
          <p:nvPr/>
        </p:nvPicPr>
        <p:blipFill rotWithShape="1">
          <a:blip r:embed="rId8">
            <a:alphaModFix/>
          </a:blip>
          <a:srcRect b="16029" l="0" r="-319" t="15549"/>
          <a:stretch/>
        </p:blipFill>
        <p:spPr>
          <a:xfrm>
            <a:off x="3139089" y="4027418"/>
            <a:ext cx="2751964" cy="2504644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9"/>
          <p:cNvSpPr txBox="1"/>
          <p:nvPr/>
        </p:nvSpPr>
        <p:spPr>
          <a:xfrm>
            <a:off x="2424515" y="3701652"/>
            <a:ext cx="145814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50 Features</a:t>
            </a:r>
            <a:endParaRPr/>
          </a:p>
        </p:txBody>
      </p:sp>
      <p:pic>
        <p:nvPicPr>
          <p:cNvPr id="247" name="Google Shape;247;p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6543622" y="4028438"/>
            <a:ext cx="2476500" cy="24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9"/>
          <p:cNvPicPr preferRelativeResize="0"/>
          <p:nvPr/>
        </p:nvPicPr>
        <p:blipFill rotWithShape="1">
          <a:blip r:embed="rId10">
            <a:alphaModFix/>
          </a:blip>
          <a:srcRect b="16029" l="0" r="0" t="16028"/>
          <a:stretch/>
        </p:blipFill>
        <p:spPr>
          <a:xfrm>
            <a:off x="9345708" y="4025473"/>
            <a:ext cx="2743200" cy="248713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9"/>
          <p:cNvSpPr txBox="1"/>
          <p:nvPr/>
        </p:nvSpPr>
        <p:spPr>
          <a:xfrm>
            <a:off x="8548414" y="3704896"/>
            <a:ext cx="226848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100 Features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llax">
  <a:themeElements>
    <a:clrScheme name="Parallax">
      <a:dk1>
        <a:srgbClr val="000000"/>
      </a:dk1>
      <a:lt1>
        <a:srgbClr val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2023-01-27T04:38:01Z</dcterms:created>
</cp:coreProperties>
</file>